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0a39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20a3982c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journal, tell your story – lots of 'I'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Educate others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a discussion going</a:t>
            </a:r>
            <a:endParaRPr/>
          </a:p>
        </p:txBody>
      </p:sp>
      <p:sp>
        <p:nvSpPr>
          <p:cNvPr id="216" name="Google Shape;216;g220a3982c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Blue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a discussion going</a:t>
            </a: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0a3982ce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20a3982ce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 to your graph.  Use statistics and figures. Use formal language.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20a3982ce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1f9165f7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21f9165f7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Blue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a discussion going</a:t>
            </a:r>
            <a:endParaRPr/>
          </a:p>
        </p:txBody>
      </p:sp>
      <p:sp>
        <p:nvSpPr>
          <p:cNvPr id="174" name="Google Shape;174;g221f9165f7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0a3982ce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20a3982ce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0a3982ce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20a3982ce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0a3982ce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20a3982ce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kinds of topic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 about your topic – subject knowledge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20a3982ceb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4" name="Google Shape;24;p2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5" name="Google Shape;25;p2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2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GB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GB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1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16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16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16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Google Shape;12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teens.britishcouncil.org/skills/writing/upper-intermediate-b2/writing-about-survey-resul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learnenglish.britishcouncil.org/skills/writing/upper-intermediate-b2/comparing-two-cha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GB"/>
              <a:t>LET’S TALK ABOUT REPORT WRITING!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r>
              <a:rPr lang="en-GB"/>
              <a:t>LAKSHMI BANNER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/>
              <a:t>In conclusion: </a:t>
            </a:r>
            <a:r>
              <a:rPr lang="en-GB" cap="none"/>
              <a:t>What is a report?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685800" y="1837796"/>
            <a:ext cx="66891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/>
          </a:bodyPr>
          <a:lstStyle/>
          <a:p>
            <a:pPr marL="228600" lvl="0" indent="-20726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000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formal</a:t>
            </a: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 that discusses a topic using facts, charts, and graphs to support your findings.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7264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Uses chart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s and </a:t>
            </a: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graphs to </a:t>
            </a:r>
            <a:r>
              <a:rPr lang="en-GB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visually </a:t>
            </a: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show </a:t>
            </a: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your findings.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7264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Ends with </a:t>
            </a:r>
            <a:r>
              <a:rPr lang="en-GB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 conclusions – </a:t>
            </a: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make a statement!</a:t>
            </a:r>
            <a:endParaRPr sz="2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7264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Should both </a:t>
            </a: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and be </a:t>
            </a: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interesting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to your reader</a:t>
            </a: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175" y="1837800"/>
            <a:ext cx="2575809" cy="34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/>
              <a:t>Further Reading</a:t>
            </a:r>
            <a:endParaRPr cap="none"/>
          </a:p>
        </p:txBody>
      </p:sp>
      <p:sp>
        <p:nvSpPr>
          <p:cNvPr id="226" name="Google Shape;226;p29"/>
          <p:cNvSpPr/>
          <p:nvPr/>
        </p:nvSpPr>
        <p:spPr>
          <a:xfrm>
            <a:off x="561456" y="1943385"/>
            <a:ext cx="382987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cap="none">
                <a:solidFill>
                  <a:schemeClr val="dk1"/>
                </a:solidFill>
              </a:rPr>
              <a:t>Writing about survey results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https://learnenglishteens.britishcouncil.org/skills/writing/upper-intermediate-b2/writing-about-survey-results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Comparing results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https://learnenglish.britishcouncil.org/skills/writing/upper-intermediate-b2/comparing-two-charts</a:t>
            </a:r>
            <a:r>
              <a:rPr lang="en-GB" sz="1800">
                <a:solidFill>
                  <a:schemeClr val="dk1"/>
                </a:solidFill>
              </a:rPr>
              <a:t>   </a:t>
            </a:r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5">
            <a:alphaModFix/>
          </a:blip>
          <a:srcRect l="24783" t="17535" r="39592" b="5941"/>
          <a:stretch/>
        </p:blipFill>
        <p:spPr>
          <a:xfrm>
            <a:off x="7026966" y="111843"/>
            <a:ext cx="4343400" cy="524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6">
            <a:alphaModFix/>
          </a:blip>
          <a:srcRect t="20014" r="36889" b="5575"/>
          <a:stretch/>
        </p:blipFill>
        <p:spPr>
          <a:xfrm>
            <a:off x="4820479" y="1703578"/>
            <a:ext cx="5512903" cy="3656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/>
              <a:t>A report is a formal document 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685800" y="1837774"/>
            <a:ext cx="68877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15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52"/>
              <a:buChar char="•"/>
            </a:pPr>
            <a:r>
              <a:rPr lang="en-GB" sz="2020" cap="none">
                <a:latin typeface="Arial"/>
                <a:ea typeface="Arial"/>
                <a:cs typeface="Arial"/>
                <a:sym typeface="Arial"/>
              </a:rPr>
              <a:t>Use formal language and short sentences</a:t>
            </a:r>
            <a:endParaRPr sz="2020" cap="none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marL="228600" lvl="0" indent="-13131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20"/>
              <a:buFont typeface="Arial"/>
              <a:buChar char="•"/>
            </a:pPr>
            <a:r>
              <a:rPr lang="en-GB" sz="2020">
                <a:latin typeface="Arial"/>
                <a:ea typeface="Arial"/>
                <a:cs typeface="Arial"/>
                <a:sym typeface="Arial"/>
              </a:rPr>
              <a:t>Refer to your research and findings</a:t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marL="228600" lvl="0" indent="-17399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20"/>
              <a:buChar char="•"/>
            </a:pPr>
            <a:r>
              <a:rPr lang="en-GB" sz="2020">
                <a:latin typeface="Arial"/>
                <a:ea typeface="Arial"/>
                <a:cs typeface="Arial"/>
                <a:sym typeface="Arial"/>
              </a:rPr>
              <a:t>Use headings and bullet points if it makes your report clearer.</a:t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350" y="2026398"/>
            <a:ext cx="3458325" cy="23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lang="en-GB">
                <a:solidFill>
                  <a:srgbClr val="93C47D"/>
                </a:solidFill>
              </a:rPr>
              <a:t>Which example uses Formal language?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00" cy="331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Example B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300">
                <a:latin typeface="Arial"/>
                <a:ea typeface="Arial"/>
                <a:cs typeface="Arial"/>
                <a:sym typeface="Arial"/>
              </a:rPr>
              <a:t>If you look at the pie chart I drew you can see that not many students drop litter often, and loads of students don’t drop litter at all. 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xfrm>
            <a:off x="471321" y="2063396"/>
            <a:ext cx="5086500" cy="331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Example 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300">
                <a:latin typeface="Arial"/>
                <a:ea typeface="Arial"/>
                <a:cs typeface="Arial"/>
                <a:sym typeface="Arial"/>
              </a:rPr>
              <a:t>From the pie chart it is clear that the majority of students do not drop litter, with only five respondents saying they often do. Over 80% either never or only sometimes drop litter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/>
              <a:t>A report has a structure 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685800" y="1837774"/>
            <a:ext cx="68877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352"/>
              <a:buChar char="•"/>
            </a:pP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Have an </a:t>
            </a:r>
            <a:r>
              <a:rPr lang="en-GB" sz="2400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opening paragraph </a:t>
            </a: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which outlines the purpose of the report</a:t>
            </a:r>
          </a:p>
          <a:p>
            <a:pPr marL="2286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352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352"/>
              <a:buChar char="•"/>
            </a:pP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Include a paragraph </a:t>
            </a:r>
            <a:r>
              <a:rPr lang="en-GB" sz="2400" cap="none" dirty="0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discussing your findings</a:t>
            </a:r>
          </a:p>
          <a:p>
            <a:pPr marL="2286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352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352"/>
              <a:buChar char="•"/>
            </a:pP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Include a </a:t>
            </a:r>
            <a:r>
              <a:rPr lang="en-GB" sz="2400" cap="none" dirty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conclusion </a:t>
            </a: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to discuss your findings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4827" y="1748764"/>
            <a:ext cx="3407875" cy="37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>
                <a:solidFill>
                  <a:srgbClr val="93C47D"/>
                </a:solidFill>
              </a:rPr>
              <a:t>Put the following into the right order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705675" y="2213900"/>
            <a:ext cx="103770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A. The graphs show that over 80% of students do not usually litter.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B. In conclusion, it is clear that students take the issue of littering very seriously.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C. The purpose of my report is to find out what students think about litter and recycling.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/>
              <a:t>Introduce your report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2"/>
          </p:nvPr>
        </p:nvSpPr>
        <p:spPr>
          <a:xfrm>
            <a:off x="705675" y="2213900"/>
            <a:ext cx="67386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What is the purpose of your report?</a:t>
            </a:r>
          </a:p>
          <a:p>
            <a:pPr marL="22860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Explain who took part in the survey</a:t>
            </a:r>
          </a:p>
          <a:p>
            <a:pPr marL="22860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43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Explain why you asked </a:t>
            </a:r>
            <a:r>
              <a:rPr lang="en-GB" sz="2400" cap="none" dirty="0">
                <a:latin typeface="Arial"/>
                <a:ea typeface="Arial"/>
                <a:cs typeface="Arial"/>
                <a:sym typeface="Arial"/>
              </a:rPr>
              <a:t>the questions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250" y="563575"/>
            <a:ext cx="3515025" cy="476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GB"/>
              <a:t>Discuss your findings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2"/>
          </p:nvPr>
        </p:nvSpPr>
        <p:spPr>
          <a:xfrm>
            <a:off x="705675" y="1917675"/>
            <a:ext cx="6738600" cy="3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9560" algn="l" rtl="0"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Use appropriate graphs and charts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89560" algn="l" rtl="0"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Be specific – refer to percentages and figures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89560" algn="l" rtl="0"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Compare your results - which answers came out top?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250" y="563575"/>
            <a:ext cx="3515025" cy="476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685800" y="586410"/>
            <a:ext cx="109032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lang="en-GB">
                <a:solidFill>
                  <a:srgbClr val="93C47D"/>
                </a:solidFill>
              </a:rPr>
              <a:t>Which is the best graph for this question?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7675"/>
            <a:ext cx="5269849" cy="316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400" y="1797675"/>
            <a:ext cx="5512600" cy="331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lang="en-GB"/>
              <a:t>Conclusion: s</a:t>
            </a:r>
            <a:r>
              <a:rPr lang="en-GB" cap="none"/>
              <a:t>ay something interesting!</a:t>
            </a: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685800" y="2063750"/>
            <a:ext cx="1039495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22860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What were your findings?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3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Did they surprise you?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3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Can you see any trends?  For example, are answers different depending on gender (male/female) or age?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3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lang="en-GB" sz="2400" cap="none">
                <a:latin typeface="Arial"/>
                <a:ea typeface="Arial"/>
                <a:cs typeface="Arial"/>
                <a:sym typeface="Arial"/>
              </a:rPr>
              <a:t>What have you learnt?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458</Words>
  <Application>Microsoft Office PowerPoint</Application>
  <PresentationFormat>Widescreen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Main Event</vt:lpstr>
      <vt:lpstr>LET’S TALK ABOUT REPORT WRITING!</vt:lpstr>
      <vt:lpstr>A report is a formal document </vt:lpstr>
      <vt:lpstr>Which example uses Formal language?</vt:lpstr>
      <vt:lpstr>A report has a structure </vt:lpstr>
      <vt:lpstr>Put the following into the right order</vt:lpstr>
      <vt:lpstr>Introduce your report</vt:lpstr>
      <vt:lpstr>Discuss your findings</vt:lpstr>
      <vt:lpstr>Which is the best graph for this question?</vt:lpstr>
      <vt:lpstr>Conclusion: say something interesting!</vt:lpstr>
      <vt:lpstr>In conclusion: What is a report?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REPORT WRITING!</dc:title>
  <dc:creator>Lakshmi Banner</dc:creator>
  <cp:lastModifiedBy>Lakshmi Banner</cp:lastModifiedBy>
  <cp:revision>1</cp:revision>
  <dcterms:modified xsi:type="dcterms:W3CDTF">2023-05-02T17:24:25Z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2023-03-21T11:49:14Z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ebb4bf9b-9ae7-4ae3-9146-1c59067b95bc</vt:lpwstr>
  </property>
  <property fmtid="{D5CDD505-2E9C-101B-9397-08002B2CF9AE}" pid="8" name="MSIP_Label_d8563c6a-300f-4098-af31-1ce1e953b556_ContentBits">
    <vt:lpwstr>0</vt:lpwstr>
  </property>
</Properties>
</file>